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10287000" cy="10287000" type="screen4x3"/>
  <p:notesSz cx="10287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127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6.png"/><Relationship Id="rId3" Type="http://schemas.openxmlformats.org/officeDocument/2006/relationships/image" Target="../media/image167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Relationship Id="rId4" Type="http://schemas.openxmlformats.org/officeDocument/2006/relationships/image" Target="../media/image185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Relationship Id="rId4" Type="http://schemas.openxmlformats.org/officeDocument/2006/relationships/image" Target="../media/image191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Relationship Id="rId4" Type="http://schemas.openxmlformats.org/officeDocument/2006/relationships/image" Target="../media/image197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8.png"/><Relationship Id="rId3" Type="http://schemas.openxmlformats.org/officeDocument/2006/relationships/image" Target="../media/image209.png"/><Relationship Id="rId4" Type="http://schemas.openxmlformats.org/officeDocument/2006/relationships/image" Target="../media/image210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Relationship Id="rId4" Type="http://schemas.openxmlformats.org/officeDocument/2006/relationships/image" Target="../media/image213.png"/><Relationship Id="rId5" Type="http://schemas.openxmlformats.org/officeDocument/2006/relationships/image" Target="../media/image214.png"/><Relationship Id="rId6" Type="http://schemas.openxmlformats.org/officeDocument/2006/relationships/image" Target="../media/image215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Relationship Id="rId4" Type="http://schemas.openxmlformats.org/officeDocument/2006/relationships/image" Target="../media/image221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2.png"/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png"/><Relationship Id="rId7" Type="http://schemas.openxmlformats.org/officeDocument/2006/relationships/image" Target="../media/image241.pn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9.png"/><Relationship Id="rId3" Type="http://schemas.openxmlformats.org/officeDocument/2006/relationships/image" Target="../media/image250.png"/><Relationship Id="rId4" Type="http://schemas.openxmlformats.org/officeDocument/2006/relationships/image" Target="../media/image251.png"/><Relationship Id="rId5" Type="http://schemas.openxmlformats.org/officeDocument/2006/relationships/image" Target="../media/image252.pn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Relationship Id="rId4" Type="http://schemas.openxmlformats.org/officeDocument/2006/relationships/image" Target="../media/image264.png"/><Relationship Id="rId5" Type="http://schemas.openxmlformats.org/officeDocument/2006/relationships/image" Target="../media/image265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Relationship Id="rId4" Type="http://schemas.openxmlformats.org/officeDocument/2006/relationships/image" Target="../media/image268.png"/><Relationship Id="rId5" Type="http://schemas.openxmlformats.org/officeDocument/2006/relationships/image" Target="../media/image269.png"/><Relationship Id="rId6" Type="http://schemas.openxmlformats.org/officeDocument/2006/relationships/image" Target="../media/image270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Relationship Id="rId4" Type="http://schemas.openxmlformats.org/officeDocument/2006/relationships/image" Target="../media/image277.png"/><Relationship Id="rId5" Type="http://schemas.openxmlformats.org/officeDocument/2006/relationships/image" Target="../media/image278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3" Type="http://schemas.openxmlformats.org/officeDocument/2006/relationships/image" Target="../media/image283.png"/><Relationship Id="rId4" Type="http://schemas.openxmlformats.org/officeDocument/2006/relationships/image" Target="../media/image284.png"/><Relationship Id="rId5" Type="http://schemas.openxmlformats.org/officeDocument/2006/relationships/image" Target="../media/image285.pn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6.png"/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5" Type="http://schemas.openxmlformats.org/officeDocument/2006/relationships/image" Target="../media/image289.png"/><Relationship Id="rId6" Type="http://schemas.openxmlformats.org/officeDocument/2006/relationships/image" Target="../media/image290.png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pn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4.png"/><Relationship Id="rId3" Type="http://schemas.openxmlformats.org/officeDocument/2006/relationships/image" Target="../media/image295.png"/><Relationship Id="rId4" Type="http://schemas.openxmlformats.org/officeDocument/2006/relationships/image" Target="../media/image296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png"/><Relationship Id="rId4" Type="http://schemas.openxmlformats.org/officeDocument/2006/relationships/image" Target="../media/image306.png"/></Relationships>
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9821" y="7735606"/>
            <a:ext cx="11645356" cy="1380922"/>
            <a:chOff x="-679821" y="7735606"/>
            <a:chExt cx="11645356" cy="138092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9821" y="7735606"/>
              <a:ext cx="11645356" cy="138092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1693" y="752998"/>
            <a:ext cx="7864028" cy="33053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50291" y="2512458"/>
            <a:ext cx="2403396" cy="5260798"/>
            <a:chOff x="3750291" y="2512458"/>
            <a:chExt cx="2403396" cy="526079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60000">
              <a:off x="3750291" y="2512458"/>
              <a:ext cx="2403396" cy="52607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42857" y="4743367"/>
            <a:ext cx="20571429" cy="46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362" y="106012"/>
            <a:ext cx="1779918" cy="849937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306" y="446684"/>
            <a:ext cx="1941013" cy="163494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142857" y="762245"/>
            <a:ext cx="20571429" cy="46285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972" y="436475"/>
            <a:ext cx="5884690" cy="1789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63359" y="3632976"/>
            <a:ext cx="9158996" cy="3019762"/>
            <a:chOff x="563359" y="3632976"/>
            <a:chExt cx="9158996" cy="30197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359" y="3632976"/>
              <a:ext cx="9158996" cy="30197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972" y="436475"/>
            <a:ext cx="5884690" cy="1789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046492"/>
            <a:ext cx="10285714" cy="6192730"/>
            <a:chOff x="0" y="2046492"/>
            <a:chExt cx="10285714" cy="61927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46492"/>
              <a:ext cx="10285714" cy="61927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972" y="436475"/>
            <a:ext cx="5884690" cy="17893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134820"/>
            <a:ext cx="10271550" cy="6016074"/>
            <a:chOff x="0" y="2134820"/>
            <a:chExt cx="10271550" cy="601607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134820"/>
              <a:ext cx="10271550" cy="60160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18336"/>
            <a:ext cx="8281802" cy="13229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505" y="2485656"/>
            <a:ext cx="8752704" cy="5314403"/>
            <a:chOff x="766505" y="2485656"/>
            <a:chExt cx="8752704" cy="53144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505" y="2485656"/>
              <a:ext cx="8752704" cy="53144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18336"/>
            <a:ext cx="8281803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3420" y="1956754"/>
            <a:ext cx="8878874" cy="6702411"/>
            <a:chOff x="703420" y="1956754"/>
            <a:chExt cx="8878874" cy="67024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420" y="1956754"/>
              <a:ext cx="8878874" cy="67024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18336"/>
            <a:ext cx="7766860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3420" y="2397946"/>
            <a:ext cx="8878874" cy="5489823"/>
            <a:chOff x="703420" y="2397946"/>
            <a:chExt cx="8878874" cy="548982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420" y="2397946"/>
              <a:ext cx="8878874" cy="54898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18336"/>
            <a:ext cx="8322289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5565" y="2525912"/>
            <a:ext cx="8878874" cy="5611756"/>
            <a:chOff x="585565" y="2525912"/>
            <a:chExt cx="8878874" cy="56117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565" y="2525912"/>
              <a:ext cx="8878874" cy="56117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18336"/>
            <a:ext cx="8322289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03420" y="1923245"/>
            <a:ext cx="8878874" cy="6439224"/>
            <a:chOff x="703420" y="1923245"/>
            <a:chExt cx="8878874" cy="643922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420" y="1923245"/>
              <a:ext cx="8878874" cy="643922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18336"/>
            <a:ext cx="7480279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66505" y="2610971"/>
            <a:ext cx="8752704" cy="5063773"/>
            <a:chOff x="766505" y="2610971"/>
            <a:chExt cx="8752704" cy="50637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505" y="2610971"/>
              <a:ext cx="8752704" cy="50637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79821" y="1727547"/>
            <a:ext cx="11645356" cy="6876538"/>
            <a:chOff x="-679821" y="1727547"/>
            <a:chExt cx="11645356" cy="68765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79821" y="1727547"/>
              <a:ext cx="11645356" cy="687653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3864" y="1883062"/>
            <a:ext cx="7709378" cy="71270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18336"/>
            <a:ext cx="7232146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956754"/>
            <a:ext cx="10285714" cy="7987842"/>
            <a:chOff x="0" y="1956754"/>
            <a:chExt cx="10285714" cy="798784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56754"/>
              <a:ext cx="10285714" cy="79878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18336"/>
            <a:ext cx="7232146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878507"/>
            <a:ext cx="10304366" cy="8388160"/>
            <a:chOff x="0" y="1878507"/>
            <a:chExt cx="10304366" cy="838816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878507"/>
              <a:ext cx="10304366" cy="83881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2695" y="168384"/>
            <a:ext cx="1010185" cy="85932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18336"/>
            <a:ext cx="7232146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956754"/>
            <a:ext cx="10285714" cy="6459103"/>
            <a:chOff x="0" y="1956754"/>
            <a:chExt cx="10285714" cy="64591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956754"/>
              <a:ext cx="10285714" cy="64591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8844" y="3105514"/>
            <a:ext cx="3935544" cy="3936931"/>
            <a:chOff x="908844" y="3105514"/>
            <a:chExt cx="3935544" cy="39369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844" y="3105514"/>
              <a:ext cx="3935544" cy="39369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41215" y="2435186"/>
            <a:ext cx="2987204" cy="40640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93975" y="4326340"/>
            <a:ext cx="7556435" cy="173095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959" y="1751213"/>
            <a:ext cx="10285714" cy="6783288"/>
            <a:chOff x="22959" y="1751213"/>
            <a:chExt cx="10285714" cy="67832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59" y="1751213"/>
              <a:ext cx="10285714" cy="678328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071" y="721469"/>
            <a:ext cx="3941509" cy="13191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2834032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3625073"/>
            <a:ext cx="10300470" cy="3035569"/>
            <a:chOff x="0" y="3625073"/>
            <a:chExt cx="10300470" cy="30355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25073"/>
              <a:ext cx="10300470" cy="3035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21469"/>
            <a:ext cx="3418718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734269"/>
            <a:ext cx="10285714" cy="6817176"/>
            <a:chOff x="0" y="1734269"/>
            <a:chExt cx="10285714" cy="681717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734269"/>
              <a:ext cx="10285714" cy="68171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3154375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3740641"/>
            <a:ext cx="10285714" cy="2804431"/>
            <a:chOff x="0" y="3740641"/>
            <a:chExt cx="10285714" cy="280443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740641"/>
              <a:ext cx="10285714" cy="280443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2174785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09392" y="1611018"/>
            <a:ext cx="8502665" cy="5357746"/>
            <a:chOff x="809392" y="1611018"/>
            <a:chExt cx="8502665" cy="53577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9392" y="1611018"/>
              <a:ext cx="8502665" cy="53577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26280" y="7521333"/>
            <a:ext cx="5049782" cy="2232150"/>
            <a:chOff x="2626280" y="7521333"/>
            <a:chExt cx="5049782" cy="22321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6280" y="7521333"/>
              <a:ext cx="5049782" cy="22321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21469"/>
            <a:ext cx="4678423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120151"/>
            <a:ext cx="10285714" cy="6045412"/>
            <a:chOff x="0" y="2120151"/>
            <a:chExt cx="10285714" cy="60454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120151"/>
              <a:ext cx="10285714" cy="6045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8844" y="3105514"/>
            <a:ext cx="3935544" cy="3936931"/>
            <a:chOff x="908844" y="3105514"/>
            <a:chExt cx="3935544" cy="39369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844" y="3105514"/>
              <a:ext cx="3935544" cy="39369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84986" y="1791129"/>
            <a:ext cx="4346756" cy="614696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53270" y="4298598"/>
            <a:ext cx="7576844" cy="183510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4789566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59" y="2026490"/>
            <a:ext cx="10285714" cy="6232734"/>
            <a:chOff x="22959" y="2026490"/>
            <a:chExt cx="10285714" cy="623273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59" y="2026490"/>
              <a:ext cx="10285714" cy="62327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2809004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3212677"/>
            <a:ext cx="10285714" cy="3860360"/>
            <a:chOff x="0" y="3212677"/>
            <a:chExt cx="10285714" cy="386036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12677"/>
              <a:ext cx="10285714" cy="38603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4304690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083560"/>
            <a:ext cx="10285714" cy="6118594"/>
            <a:chOff x="0" y="2083560"/>
            <a:chExt cx="10285714" cy="611859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83560"/>
              <a:ext cx="10285714" cy="61185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2324128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2959" y="2148781"/>
            <a:ext cx="10285714" cy="3842168"/>
            <a:chOff x="-22959" y="2148781"/>
            <a:chExt cx="10285714" cy="384216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2959" y="2148781"/>
              <a:ext cx="10285714" cy="38421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57143" y="6174622"/>
            <a:ext cx="6171429" cy="1765220"/>
            <a:chOff x="2057143" y="6174622"/>
            <a:chExt cx="6171429" cy="17652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57143" y="6174622"/>
              <a:ext cx="6171429" cy="17652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46631" y="3644284"/>
            <a:ext cx="3330440" cy="9844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433659"/>
            <a:ext cx="10285714" cy="4725000"/>
            <a:chOff x="0" y="2433659"/>
            <a:chExt cx="10285714" cy="4725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433659"/>
              <a:ext cx="10285714" cy="4725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404" y="772288"/>
            <a:ext cx="4246194" cy="128672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1781" y="5315781"/>
            <a:ext cx="5064468" cy="150555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4209071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751429"/>
            <a:ext cx="10285714" cy="4782857"/>
            <a:chOff x="0" y="2751429"/>
            <a:chExt cx="10285714" cy="478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51429"/>
              <a:ext cx="10285714" cy="478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21469"/>
            <a:ext cx="5919004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59" y="2756767"/>
            <a:ext cx="10262755" cy="4772181"/>
            <a:chOff x="22959" y="2756767"/>
            <a:chExt cx="10262755" cy="477218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59" y="2756767"/>
              <a:ext cx="10262755" cy="47721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18336"/>
            <a:ext cx="5053717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3637631"/>
            <a:ext cx="10285714" cy="3010453"/>
            <a:chOff x="0" y="3637631"/>
            <a:chExt cx="10285714" cy="30104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637631"/>
              <a:ext cx="10285714" cy="30104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18336"/>
            <a:ext cx="5013260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734167"/>
            <a:ext cx="10304556" cy="4817380"/>
            <a:chOff x="0" y="2734167"/>
            <a:chExt cx="10304556" cy="481738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34167"/>
              <a:ext cx="10304556" cy="48173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7127880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754643"/>
            <a:ext cx="10285714" cy="4776429"/>
            <a:chOff x="0" y="2754643"/>
            <a:chExt cx="10285714" cy="4776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54643"/>
              <a:ext cx="10285714" cy="4776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440" y="318396"/>
            <a:ext cx="3147549" cy="1706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71657" y="1956754"/>
            <a:ext cx="11645356" cy="1380922"/>
            <a:chOff x="-771657" y="1956754"/>
            <a:chExt cx="11645356" cy="138092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71657" y="1956754"/>
              <a:ext cx="11645356" cy="138092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40239" y="3877517"/>
            <a:ext cx="11538407" cy="57648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610" y="1878461"/>
            <a:ext cx="6660625" cy="174192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048" y="2276140"/>
            <a:ext cx="10306977" cy="4773419"/>
            <a:chOff x="19048" y="2276140"/>
            <a:chExt cx="10306977" cy="47734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048" y="2276140"/>
              <a:ext cx="10306977" cy="47734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404" y="772288"/>
            <a:ext cx="2924032" cy="12867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017257" y="5792416"/>
            <a:ext cx="3192267" cy="940939"/>
            <a:chOff x="7017257" y="5792416"/>
            <a:chExt cx="3192267" cy="9409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7257" y="5792416"/>
              <a:ext cx="3192267" cy="9409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0306" y="7443838"/>
            <a:ext cx="6171429" cy="2076761"/>
            <a:chOff x="540306" y="7443838"/>
            <a:chExt cx="6171429" cy="20767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0306" y="7443838"/>
              <a:ext cx="6171429" cy="20767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6516728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52551" y="1989691"/>
            <a:ext cx="6552772" cy="2884826"/>
            <a:chOff x="252551" y="1989691"/>
            <a:chExt cx="6552772" cy="28848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2551" y="1989691"/>
              <a:ext cx="6552772" cy="28848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67730" y="5142857"/>
            <a:ext cx="3993553" cy="1117027"/>
            <a:chOff x="5267730" y="5142857"/>
            <a:chExt cx="3993553" cy="11170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7730" y="5142857"/>
              <a:ext cx="3993553" cy="1117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3222" y="6581793"/>
            <a:ext cx="6171429" cy="2493381"/>
            <a:chOff x="443222" y="6581793"/>
            <a:chExt cx="6171429" cy="24933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3222" y="6581793"/>
              <a:ext cx="6171429" cy="2493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6516728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734" y="2168859"/>
            <a:ext cx="6883170" cy="2280773"/>
            <a:chOff x="711734" y="2168859"/>
            <a:chExt cx="6883170" cy="22807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734" y="2168859"/>
              <a:ext cx="6883170" cy="22807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00808" y="4775833"/>
            <a:ext cx="4702937" cy="1281056"/>
            <a:chOff x="4400808" y="4775833"/>
            <a:chExt cx="4702937" cy="12810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00808" y="4775833"/>
              <a:ext cx="4702937" cy="1281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0161" y="6814542"/>
            <a:ext cx="6554743" cy="2037111"/>
            <a:chOff x="1040161" y="6814542"/>
            <a:chExt cx="6554743" cy="20371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0161" y="6814542"/>
              <a:ext cx="6554743" cy="20371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959" y="2751429"/>
            <a:ext cx="10285714" cy="4827276"/>
            <a:chOff x="22959" y="2751429"/>
            <a:chExt cx="10285714" cy="48272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959" y="2751429"/>
              <a:ext cx="10285714" cy="48272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404" y="772288"/>
            <a:ext cx="2877909" cy="12867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98373" y="3820798"/>
            <a:ext cx="3584072" cy="1052985"/>
            <a:chOff x="6098373" y="3820798"/>
            <a:chExt cx="3584072" cy="105298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98373" y="3820798"/>
              <a:ext cx="3584072" cy="10529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13673"/>
            <a:ext cx="10285714" cy="4782857"/>
            <a:chOff x="0" y="2613673"/>
            <a:chExt cx="10285714" cy="478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13673"/>
              <a:ext cx="10285714" cy="478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2404" y="772288"/>
            <a:ext cx="3691851" cy="12867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64588" y="4056495"/>
            <a:ext cx="3840816" cy="1086362"/>
            <a:chOff x="5864588" y="4056495"/>
            <a:chExt cx="3840816" cy="10863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4588" y="4056495"/>
              <a:ext cx="3840816" cy="10863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3760756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116120"/>
            <a:ext cx="4983922" cy="3531840"/>
            <a:chOff x="0" y="2116120"/>
            <a:chExt cx="4983922" cy="353184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116120"/>
              <a:ext cx="4983922" cy="35318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12497" y="4429192"/>
            <a:ext cx="4301070" cy="1218767"/>
            <a:chOff x="5312497" y="4429192"/>
            <a:chExt cx="4301070" cy="12187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2497" y="4429192"/>
              <a:ext cx="4301070" cy="121876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71632" y="3502381"/>
            <a:ext cx="3115773" cy="98443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8470" y="6818878"/>
            <a:ext cx="7007543" cy="2227352"/>
            <a:chOff x="998470" y="6818878"/>
            <a:chExt cx="7007543" cy="22273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8470" y="6818878"/>
              <a:ext cx="7007543" cy="22273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21469"/>
            <a:ext cx="2849232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11018"/>
            <a:ext cx="10285714" cy="4827857"/>
            <a:chOff x="0" y="1611018"/>
            <a:chExt cx="10285714" cy="4827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11018"/>
              <a:ext cx="10285714" cy="4827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164689" y="6806222"/>
            <a:ext cx="6171429" cy="1621118"/>
            <a:chOff x="3164689" y="6806222"/>
            <a:chExt cx="6171429" cy="162111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4689" y="6806222"/>
              <a:ext cx="6171429" cy="16211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6794318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918" y="2754643"/>
            <a:ext cx="10285714" cy="4776429"/>
            <a:chOff x="45918" y="2754643"/>
            <a:chExt cx="10285714" cy="4776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18" y="2754643"/>
              <a:ext cx="10285714" cy="4776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18336"/>
            <a:ext cx="5042041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741786"/>
            <a:ext cx="10285714" cy="4802143"/>
            <a:chOff x="0" y="2741786"/>
            <a:chExt cx="10285714" cy="4802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41786"/>
              <a:ext cx="10285714" cy="4802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21469"/>
            <a:ext cx="5919004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745000"/>
            <a:ext cx="10285714" cy="4795714"/>
            <a:chOff x="0" y="2745000"/>
            <a:chExt cx="10285714" cy="4795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45000"/>
              <a:ext cx="10285714" cy="479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440" y="300034"/>
            <a:ext cx="3021062" cy="17520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142857" y="-1761998"/>
            <a:ext cx="20571429" cy="1380971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21469"/>
            <a:ext cx="7421623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751429"/>
            <a:ext cx="10285714" cy="4782857"/>
            <a:chOff x="0" y="2751429"/>
            <a:chExt cx="10285714" cy="4782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51429"/>
              <a:ext cx="10285714" cy="4782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21469"/>
            <a:ext cx="5519166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8878" y="2741786"/>
            <a:ext cx="10285714" cy="4802143"/>
            <a:chOff x="68878" y="2741786"/>
            <a:chExt cx="10285714" cy="480214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878" y="2741786"/>
              <a:ext cx="10285714" cy="4802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21469"/>
            <a:ext cx="2879432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11018"/>
            <a:ext cx="10285714" cy="4827857"/>
            <a:chOff x="0" y="1611018"/>
            <a:chExt cx="10285714" cy="482785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11018"/>
              <a:ext cx="10285714" cy="482785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50471" y="2276134"/>
            <a:ext cx="2509935" cy="98443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03306" y="5602041"/>
            <a:ext cx="3847043" cy="3410896"/>
            <a:chOff x="1903306" y="5602041"/>
            <a:chExt cx="3847043" cy="341089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03306" y="5602041"/>
              <a:ext cx="3847043" cy="34108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84773" y="7445244"/>
            <a:ext cx="3705835" cy="1021133"/>
            <a:chOff x="5884773" y="7445244"/>
            <a:chExt cx="3705835" cy="10211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84773" y="7445244"/>
              <a:ext cx="3705835" cy="102113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37797" y="6059213"/>
            <a:ext cx="3649859" cy="98443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21469"/>
            <a:ext cx="4221261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3419556"/>
            <a:ext cx="10285714" cy="3446603"/>
            <a:chOff x="0" y="3419556"/>
            <a:chExt cx="10285714" cy="34466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19556"/>
              <a:ext cx="10285714" cy="3446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21469"/>
            <a:ext cx="6369823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3419556"/>
            <a:ext cx="10285714" cy="3446603"/>
            <a:chOff x="0" y="3419556"/>
            <a:chExt cx="10285714" cy="34466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419556"/>
              <a:ext cx="10285714" cy="3446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21469"/>
            <a:ext cx="5847032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897925"/>
            <a:ext cx="10285714" cy="4489864"/>
            <a:chOff x="0" y="2897925"/>
            <a:chExt cx="10285714" cy="448986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7925"/>
              <a:ext cx="10285714" cy="44898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5637251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62529" y="1863569"/>
            <a:ext cx="7160656" cy="2379111"/>
            <a:chOff x="1562529" y="1863569"/>
            <a:chExt cx="7160656" cy="237911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2529" y="1863569"/>
              <a:ext cx="7160656" cy="23791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2529" y="4541149"/>
            <a:ext cx="7160656" cy="2459725"/>
            <a:chOff x="1562529" y="4541149"/>
            <a:chExt cx="7160656" cy="24597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2529" y="4541149"/>
              <a:ext cx="7160656" cy="24597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2529" y="7254357"/>
            <a:ext cx="7160656" cy="2197982"/>
            <a:chOff x="1562529" y="7254357"/>
            <a:chExt cx="7160656" cy="21979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2529" y="7254357"/>
              <a:ext cx="7160656" cy="21979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5204690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44591" y="2001324"/>
            <a:ext cx="5796532" cy="7701253"/>
            <a:chOff x="2244591" y="2001324"/>
            <a:chExt cx="5796532" cy="770125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4591" y="2001324"/>
              <a:ext cx="5796532" cy="7701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6563690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548701"/>
            <a:ext cx="10285714" cy="5188312"/>
            <a:chOff x="0" y="2548701"/>
            <a:chExt cx="10285714" cy="51883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48701"/>
              <a:ext cx="10285714" cy="51883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4546004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11018"/>
            <a:ext cx="10285714" cy="7749739"/>
            <a:chOff x="0" y="1611018"/>
            <a:chExt cx="10285714" cy="774973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11018"/>
              <a:ext cx="10285714" cy="77497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9781" y="6261809"/>
            <a:ext cx="3808587" cy="1424350"/>
            <a:chOff x="6109781" y="6261809"/>
            <a:chExt cx="3808587" cy="142435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9781" y="6261809"/>
              <a:ext cx="3808587" cy="14243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8844" y="3105514"/>
            <a:ext cx="3935544" cy="3936931"/>
            <a:chOff x="908844" y="3105514"/>
            <a:chExt cx="3935544" cy="39369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8844" y="3105514"/>
              <a:ext cx="3935544" cy="393693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41005" y="2559516"/>
            <a:ext cx="4752652" cy="45445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012489" y="3667221"/>
            <a:ext cx="7107397" cy="310534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5127909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782652" y="1840609"/>
            <a:ext cx="4720411" cy="8199710"/>
            <a:chOff x="2782652" y="1840609"/>
            <a:chExt cx="4720411" cy="819971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82652" y="1840609"/>
              <a:ext cx="4720411" cy="8199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4290347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630112" y="1896429"/>
            <a:ext cx="5025490" cy="8038802"/>
            <a:chOff x="2630112" y="1896429"/>
            <a:chExt cx="5025490" cy="80388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0112" y="1896429"/>
              <a:ext cx="5025490" cy="80388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5" y="772288"/>
            <a:ext cx="2811050" cy="12880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12989" y="1896429"/>
            <a:ext cx="5025490" cy="8038802"/>
            <a:chOff x="1712989" y="1896429"/>
            <a:chExt cx="5025490" cy="803880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12989" y="1896429"/>
              <a:ext cx="5025490" cy="80388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52880" y="5934877"/>
            <a:ext cx="3904263" cy="1404504"/>
            <a:chOff x="6152880" y="5934877"/>
            <a:chExt cx="3904263" cy="14045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2880" y="5934877"/>
              <a:ext cx="3904263" cy="14045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18336"/>
            <a:ext cx="4776260" cy="13229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21992" y="1821902"/>
            <a:ext cx="5182873" cy="8105026"/>
            <a:chOff x="1521992" y="1821902"/>
            <a:chExt cx="5182873" cy="810502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1992" y="1821902"/>
              <a:ext cx="5182873" cy="8105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25408" y="6147887"/>
            <a:ext cx="3960307" cy="1423135"/>
            <a:chOff x="6325408" y="6147887"/>
            <a:chExt cx="3960307" cy="142313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5408" y="6147887"/>
              <a:ext cx="3960307" cy="142313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78026" y="5125542"/>
            <a:ext cx="3718308" cy="9823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25408" y="7571021"/>
            <a:ext cx="3960307" cy="1408955"/>
            <a:chOff x="6325408" y="7571021"/>
            <a:chExt cx="3960307" cy="14089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5408" y="7571021"/>
              <a:ext cx="3960307" cy="1408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21469"/>
            <a:ext cx="3868432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738571"/>
            <a:ext cx="10285714" cy="4808571"/>
            <a:chOff x="0" y="2738571"/>
            <a:chExt cx="10285714" cy="480857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38571"/>
              <a:ext cx="10285714" cy="48085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8274251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790591"/>
            <a:ext cx="5142857" cy="4884062"/>
            <a:chOff x="0" y="2790591"/>
            <a:chExt cx="5142857" cy="488406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790591"/>
              <a:ext cx="5142857" cy="48840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2857" y="2790591"/>
            <a:ext cx="5142857" cy="4888205"/>
            <a:chOff x="5142857" y="2790591"/>
            <a:chExt cx="5142857" cy="488820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2857" y="2790591"/>
              <a:ext cx="5142857" cy="48882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6191880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11018"/>
            <a:ext cx="10260054" cy="8069295"/>
            <a:chOff x="0" y="1611018"/>
            <a:chExt cx="10260054" cy="80692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11018"/>
              <a:ext cx="10260054" cy="80692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48571" y="5931379"/>
            <a:ext cx="4397197" cy="1288556"/>
            <a:chOff x="5748571" y="5931379"/>
            <a:chExt cx="4397197" cy="128855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48571" y="5931379"/>
              <a:ext cx="4397197" cy="12885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5000223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004541"/>
            <a:ext cx="10285714" cy="6276631"/>
            <a:chOff x="0" y="2004541"/>
            <a:chExt cx="10285714" cy="627663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04541"/>
              <a:ext cx="10285714" cy="62766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83849" y="4477292"/>
            <a:ext cx="4759008" cy="1331130"/>
            <a:chOff x="383849" y="4477292"/>
            <a:chExt cx="4759008" cy="133113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3849" y="4477292"/>
              <a:ext cx="4759008" cy="13311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3849" y="7088689"/>
            <a:ext cx="5042832" cy="2752315"/>
            <a:chOff x="383849" y="7088689"/>
            <a:chExt cx="5042832" cy="27523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3849" y="7088689"/>
              <a:ext cx="5042832" cy="27523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4802223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188929"/>
            <a:ext cx="10285714" cy="5560714"/>
            <a:chOff x="0" y="2188929"/>
            <a:chExt cx="10285714" cy="5560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188929"/>
              <a:ext cx="10285714" cy="5560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8061" y="7125170"/>
            <a:ext cx="5005102" cy="1432620"/>
            <a:chOff x="528061" y="7125170"/>
            <a:chExt cx="5005102" cy="14326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061" y="7125170"/>
              <a:ext cx="5005102" cy="14326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4127499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860976"/>
            <a:ext cx="10285714" cy="6563763"/>
            <a:chOff x="0" y="1860976"/>
            <a:chExt cx="10285714" cy="656376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860976"/>
              <a:ext cx="10285714" cy="656376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09386" y="5856835"/>
            <a:ext cx="4445106" cy="9844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42857" y="762245"/>
            <a:ext cx="20571429" cy="46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142857" y="4743367"/>
            <a:ext cx="20571429" cy="46285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362" y="106012"/>
            <a:ext cx="1779918" cy="8499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306" y="271344"/>
            <a:ext cx="2767384" cy="20920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21469"/>
            <a:ext cx="3051842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199" y="1817650"/>
            <a:ext cx="5853238" cy="6002972"/>
            <a:chOff x="229199" y="1817650"/>
            <a:chExt cx="5853238" cy="600297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199" y="1817650"/>
              <a:ext cx="5853238" cy="600297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67518" y="3568163"/>
            <a:ext cx="4314926" cy="2042763"/>
            <a:chOff x="5367518" y="3568163"/>
            <a:chExt cx="4314926" cy="20427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67518" y="3568163"/>
              <a:ext cx="4314926" cy="204276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59993" y="5519188"/>
            <a:ext cx="4077294" cy="70769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21469"/>
            <a:ext cx="4064651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382569" y="1611018"/>
            <a:ext cx="7541119" cy="8357916"/>
            <a:chOff x="1382569" y="1611018"/>
            <a:chExt cx="7541119" cy="835791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2569" y="1611018"/>
              <a:ext cx="7541119" cy="835791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41487" y="6151880"/>
            <a:ext cx="3758559" cy="1011603"/>
            <a:chOff x="6141487" y="6151880"/>
            <a:chExt cx="3758559" cy="10116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41487" y="6151880"/>
              <a:ext cx="3758559" cy="10116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21469"/>
            <a:ext cx="4827423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901313" y="1968433"/>
            <a:ext cx="9101313" cy="4721306"/>
            <a:chOff x="-1901313" y="1968433"/>
            <a:chExt cx="9101313" cy="472130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1313" y="1968433"/>
              <a:ext cx="9101313" cy="4721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068367" y="1968433"/>
            <a:ext cx="6171429" cy="5543363"/>
            <a:chOff x="4068367" y="1968433"/>
            <a:chExt cx="6171429" cy="554336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8367" y="1968433"/>
              <a:ext cx="6171429" cy="55433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7368909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11018"/>
            <a:ext cx="10285714" cy="7967807"/>
            <a:chOff x="0" y="1611018"/>
            <a:chExt cx="10285714" cy="796780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11018"/>
              <a:ext cx="10285714" cy="79678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21469"/>
            <a:ext cx="3765880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59" y="1611018"/>
            <a:ext cx="8224043" cy="4800946"/>
            <a:chOff x="22959" y="1611018"/>
            <a:chExt cx="8224043" cy="480094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59" y="1611018"/>
              <a:ext cx="8224043" cy="480094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95408" y="4126287"/>
            <a:ext cx="4486923" cy="3756875"/>
            <a:chOff x="5395408" y="4126287"/>
            <a:chExt cx="4486923" cy="375687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95408" y="4126287"/>
              <a:ext cx="4486923" cy="37568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2348594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90306" y="1773428"/>
            <a:ext cx="7385616" cy="4437820"/>
            <a:chOff x="390306" y="1773428"/>
            <a:chExt cx="7385616" cy="443782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306" y="1773428"/>
              <a:ext cx="7385616" cy="44378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05081" y="2508579"/>
            <a:ext cx="4334715" cy="1254167"/>
            <a:chOff x="5905081" y="2508579"/>
            <a:chExt cx="4334715" cy="12541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5081" y="2508579"/>
              <a:ext cx="4334715" cy="12541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2134" y="4808599"/>
            <a:ext cx="6118252" cy="3555012"/>
            <a:chOff x="3092134" y="4808599"/>
            <a:chExt cx="6118252" cy="35550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92134" y="4808599"/>
              <a:ext cx="6118252" cy="35550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21469"/>
            <a:ext cx="3810823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2959" y="2419344"/>
            <a:ext cx="10336112" cy="5447027"/>
            <a:chOff x="22959" y="2419344"/>
            <a:chExt cx="10336112" cy="544702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59" y="2419344"/>
              <a:ext cx="10336112" cy="54470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3071" y="721469"/>
            <a:ext cx="2975347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593807"/>
            <a:ext cx="10285714" cy="7098101"/>
            <a:chOff x="0" y="1593807"/>
            <a:chExt cx="10285714" cy="709810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593807"/>
              <a:ext cx="10285714" cy="70981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404" y="772288"/>
            <a:ext cx="2751909" cy="12867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611018"/>
            <a:ext cx="10285714" cy="7134970"/>
            <a:chOff x="0" y="1611018"/>
            <a:chExt cx="10285714" cy="713497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611018"/>
              <a:ext cx="10285714" cy="7134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21469"/>
            <a:ext cx="3392032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734" y="1565269"/>
            <a:ext cx="8847498" cy="8720445"/>
            <a:chOff x="711734" y="1565269"/>
            <a:chExt cx="8847498" cy="872044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1734" y="1565269"/>
              <a:ext cx="8847498" cy="87204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34694" y="7534059"/>
            <a:ext cx="4638016" cy="1274180"/>
            <a:chOff x="5234694" y="7534059"/>
            <a:chExt cx="4638016" cy="12741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4694" y="7534059"/>
              <a:ext cx="4638016" cy="12741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00255" y="762245"/>
            <a:ext cx="20801020" cy="46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142857" y="4743367"/>
            <a:ext cx="20571429" cy="46285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362" y="106012"/>
            <a:ext cx="1779918" cy="8499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306" y="423715"/>
            <a:ext cx="3058413" cy="178735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21469"/>
            <a:ext cx="4744109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75679" y="1565099"/>
            <a:ext cx="9980276" cy="8581830"/>
            <a:chOff x="175679" y="1565099"/>
            <a:chExt cx="9980276" cy="8581830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679" y="1565099"/>
              <a:ext cx="9980276" cy="85818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3362" y="86965"/>
            <a:ext cx="1136146" cy="8975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738" y="721469"/>
            <a:ext cx="3761690" cy="131916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1951891"/>
            <a:ext cx="10285714" cy="6427369"/>
            <a:chOff x="0" y="1951891"/>
            <a:chExt cx="10285714" cy="64273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51891"/>
              <a:ext cx="10285714" cy="64273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D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00255" y="762245"/>
            <a:ext cx="20801020" cy="462857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142857" y="4743367"/>
            <a:ext cx="20571429" cy="462857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3362" y="106012"/>
            <a:ext cx="1779918" cy="84993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972" y="423725"/>
            <a:ext cx="1683004" cy="16349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20324" y="105054"/>
            <a:ext cx="888229" cy="1746645"/>
            <a:chOff x="9020324" y="105054"/>
            <a:chExt cx="888229" cy="174664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800000">
              <a:off x="9020324" y="105054"/>
              <a:ext cx="888229" cy="174664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81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2023-06-26T15:21:16Z</dcterms:created>
  <dcterms:modified xsi:type="dcterms:W3CDTF">2023-06-26T15:21:16Z</dcterms:modified>
</cp:coreProperties>
</file>